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3"/>
  </p:notesMasterIdLst>
  <p:sldIdLst>
    <p:sldId id="322" r:id="rId5"/>
    <p:sldId id="321" r:id="rId6"/>
    <p:sldId id="300" r:id="rId7"/>
    <p:sldId id="323" r:id="rId8"/>
    <p:sldId id="324" r:id="rId9"/>
    <p:sldId id="325" r:id="rId10"/>
    <p:sldId id="326" r:id="rId11"/>
    <p:sldId id="27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Karbon Slab Stencil Bold" pitchFamily="2" charset="77"/>
      <p:bold r:id="rId18"/>
    </p:embeddedFont>
    <p:embeddedFont>
      <p:font typeface="Karbon Slab Stencil Regular" pitchFamily="2" charset="77"/>
      <p:regular r:id="rId19"/>
    </p:embeddedFont>
    <p:embeddedFont>
      <p:font typeface="Lato" panose="020F0502020204030203" pitchFamily="34" charset="77"/>
      <p:regular r:id="rId20"/>
      <p:bold r:id="rId21"/>
      <p:italic r:id="rId22"/>
      <p:boldItalic r:id="rId23"/>
    </p:embeddedFont>
    <p:embeddedFont>
      <p:font typeface="Lato Black" panose="020F0502020204030203" pitchFamily="34" charset="77"/>
      <p:bold r:id="rId24"/>
      <p:italic r:id="rId25"/>
      <p:boldItalic r:id="rId26"/>
    </p:embeddedFont>
    <p:embeddedFont>
      <p:font typeface="Lato Light" panose="020F0302020204030203" pitchFamily="34" charset="77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4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 autoAdjust="0"/>
    <p:restoredTop sz="86531"/>
  </p:normalViewPr>
  <p:slideViewPr>
    <p:cSldViewPr snapToGrid="0">
      <p:cViewPr varScale="1">
        <p:scale>
          <a:sx n="105" d="100"/>
          <a:sy n="105" d="100"/>
        </p:scale>
        <p:origin x="1784" y="200"/>
      </p:cViewPr>
      <p:guideLst/>
    </p:cSldViewPr>
  </p:slideViewPr>
  <p:outlineViewPr>
    <p:cViewPr>
      <p:scale>
        <a:sx n="33" d="100"/>
        <a:sy n="33" d="100"/>
      </p:scale>
      <p:origin x="0" y="-169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0E98E-675A-4340-A4A8-77129BA20767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7EDA-3EE1-433D-89ED-BE6F36B75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3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97EDA-3EE1-433D-89ED-BE6F36B75B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8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5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1671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fld id="{640752C8-926F-FD4A-B45A-8E3C8C98F835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14D07DC1-83B4-FE48-BA93-5069EAF94FD5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71290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438400" cy="182880"/>
          </a:xfrm>
        </p:spPr>
        <p:txBody>
          <a:bodyPr/>
          <a:lstStyle/>
          <a:p>
            <a:fld id="{59F3F404-9693-0943-80BC-AA104D4A2A8C}" type="datetime4">
              <a:rPr lang="en-US" smtClean="0"/>
              <a:t>September 5,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563873E-CAA2-EE4F-86CD-A170722566B1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31520" y="914400"/>
            <a:ext cx="3162300" cy="7976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5500"/>
              </a:lnSpc>
              <a:spcBef>
                <a:spcPct val="0"/>
              </a:spcBef>
              <a:buNone/>
              <a:defRPr sz="5000" baseline="0">
                <a:solidFill>
                  <a:schemeClr val="tx2"/>
                </a:solidFill>
                <a:latin typeface="Karbon Slab Stencil Regular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96829" y="1206500"/>
            <a:ext cx="6133171" cy="47117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2500" baseline="0">
                <a:latin typeface="Lato Light" panose="020F0302020204030203" pitchFamily="34" charset="0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lang="en-US" sz="2500" i="1" kern="1200" dirty="0" smtClean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>
              <a:buNone/>
              <a:defRPr>
                <a:latin typeface="Lato Light" panose="020F0302020204030203" pitchFamily="34" charset="0"/>
              </a:defRPr>
            </a:lvl3pPr>
            <a:lvl4pPr marL="1371600" indent="0">
              <a:buNone/>
              <a:defRPr>
                <a:latin typeface="Lato Light" panose="020F0302020204030203" pitchFamily="34" charset="0"/>
              </a:defRPr>
            </a:lvl4pPr>
            <a:lvl5pPr marL="1828800" indent="0">
              <a:buNone/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Section Title One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Section Title Two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Section Title Three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Section Title Four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Section Title Five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Section Title Six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Section Title Seven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Section Title Eight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525136" y="1115322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525136" y="3660358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525136" y="3024099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525136" y="2387840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525136" y="1751581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525136" y="5569134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4525136" y="4932876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525136" y="4296617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b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438400" cy="182880"/>
          </a:xfrm>
        </p:spPr>
        <p:txBody>
          <a:bodyPr/>
          <a:lstStyle/>
          <a:p>
            <a:fld id="{7908C004-6181-5846-80C8-A9970BA5FD07}" type="datetime4">
              <a:rPr lang="en-US" smtClean="0"/>
              <a:t>September 5,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48672A38-59C5-874F-8FA4-43AF248B5F67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731520" y="914400"/>
            <a:ext cx="3162300" cy="7976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5500"/>
              </a:lnSpc>
              <a:spcBef>
                <a:spcPct val="0"/>
              </a:spcBef>
              <a:buNone/>
              <a:defRPr sz="5000" baseline="0">
                <a:solidFill>
                  <a:schemeClr val="tx2"/>
                </a:solidFill>
                <a:latin typeface="Karbon Slab Stencil Regular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96829" y="1206500"/>
            <a:ext cx="6133171" cy="47117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baseline="0">
                <a:latin typeface="Lato Light" panose="020F0302020204030203" pitchFamily="34" charset="0"/>
              </a:defRPr>
            </a:lvl1pPr>
            <a:lvl2pPr marL="0" indent="0">
              <a:spcBef>
                <a:spcPts val="0"/>
              </a:spcBef>
              <a:spcAft>
                <a:spcPts val="2400"/>
              </a:spcAft>
              <a:buNone/>
              <a:defRPr lang="en-US" sz="1800" i="1" kern="1200" dirty="0" smtClean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914400" indent="0">
              <a:buNone/>
              <a:defRPr>
                <a:latin typeface="Lato Light" panose="020F0302020204030203" pitchFamily="34" charset="0"/>
              </a:defRPr>
            </a:lvl3pPr>
            <a:lvl4pPr marL="1371600" indent="0">
              <a:buNone/>
              <a:defRPr>
                <a:latin typeface="Lato Light" panose="020F0302020204030203" pitchFamily="34" charset="0"/>
              </a:defRPr>
            </a:lvl4pPr>
            <a:lvl5pPr marL="1828800" indent="0">
              <a:buNone/>
              <a:defRPr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Section Title One</a:t>
            </a:r>
          </a:p>
          <a:p>
            <a:pPr lvl="1"/>
            <a:r>
              <a:rPr lang="en-US" dirty="0"/>
              <a:t>Subtitle Optional</a:t>
            </a:r>
          </a:p>
          <a:p>
            <a:pPr lvl="0"/>
            <a:r>
              <a:rPr lang="en-US" dirty="0"/>
              <a:t>Section Title Two</a:t>
            </a:r>
          </a:p>
          <a:p>
            <a:pPr lvl="1"/>
            <a:r>
              <a:rPr lang="en-US" dirty="0"/>
              <a:t>Subtitle Optional</a:t>
            </a:r>
          </a:p>
          <a:p>
            <a:pPr lvl="0"/>
            <a:r>
              <a:rPr lang="en-US" dirty="0"/>
              <a:t>Section Title Three</a:t>
            </a:r>
          </a:p>
          <a:p>
            <a:pPr lvl="1"/>
            <a:r>
              <a:rPr lang="en-US" dirty="0"/>
              <a:t>Subtitle Optional</a:t>
            </a:r>
          </a:p>
          <a:p>
            <a:pPr lvl="0"/>
            <a:r>
              <a:rPr lang="en-US" dirty="0"/>
              <a:t>Section Title Four</a:t>
            </a:r>
          </a:p>
          <a:p>
            <a:pPr lvl="1"/>
            <a:r>
              <a:rPr lang="en-US" dirty="0"/>
              <a:t>Subtitle Optional</a:t>
            </a:r>
          </a:p>
          <a:p>
            <a:pPr lvl="0"/>
            <a:r>
              <a:rPr lang="en-US" dirty="0"/>
              <a:t>Section Title Five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Lato" panose="020F0502020204030203" pitchFamily="34" charset="0"/>
              <a:buNone/>
              <a:tabLst/>
              <a:defRPr/>
            </a:pPr>
            <a:r>
              <a:rPr lang="en-US" dirty="0"/>
              <a:t>Subtitle Optional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525136" y="1138182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525136" y="4691857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525136" y="3803439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525136" y="2915020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525136" y="2026601"/>
            <a:ext cx="475488" cy="475488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 lang="en-US" sz="2000" b="1" kern="1200" spc="100" baseline="0" dirty="0" smtClean="0">
                <a:solidFill>
                  <a:schemeClr val="bg1"/>
                </a:solidFill>
                <a:latin typeface="Karbon Slab Stencil Bold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76566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E585-5CDD-634C-A80E-3A784D1778DD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</p:spTree>
    <p:extLst>
      <p:ext uri="{BB962C8B-B14F-4D97-AF65-F5344CB8AC3E}">
        <p14:creationId xmlns:p14="http://schemas.microsoft.com/office/powerpoint/2010/main" val="129814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CA2E-0C0D-9F45-817A-6260B3883EBD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44433D-B7D8-90F4-CE1F-6DB935F3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21271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1FAB-9B8D-4F4C-8D9D-63064017F20F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1ED4CE-449A-96C4-BC51-8556B6FF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803536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42FC-057C-1345-BB6B-86211D434279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51F91F-3F0B-2632-8F41-D99D3D98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472281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1FB8-97F8-E94C-B831-71402A0CEABD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0CF0D8-3606-BCDF-B4A9-F2BB2313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379115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EFD7-F594-B147-8D5E-37FF3EE1F8F3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5E91E5C-861A-9D63-8C80-B43368C0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945019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85AC-158E-8044-B15E-107600892A2D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1520" y="4047487"/>
            <a:ext cx="8568597" cy="39029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597830"/>
            <a:ext cx="8568597" cy="1449656"/>
          </a:xfrm>
        </p:spPr>
        <p:txBody>
          <a:bodyPr anchor="ctr" anchorCtr="0">
            <a:noAutofit/>
          </a:bodyPr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Section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07488BD-40EF-DEB7-3088-FD86CF94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6029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2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5008880" cy="1066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Text &amp; Photo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2286000"/>
            <a:ext cx="5008879" cy="3840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74720" y="6400800"/>
            <a:ext cx="2265680" cy="182880"/>
          </a:xfrm>
        </p:spPr>
        <p:txBody>
          <a:bodyPr/>
          <a:lstStyle/>
          <a:p>
            <a:fld id="{439B3CBC-A935-BC40-AF37-700F0C63B60B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photo.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7CC58A-571A-7627-1CD4-9D56387A8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612139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3B62-584C-3D4D-8024-3DF12AB4DC15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581400"/>
            <a:ext cx="6096000" cy="32766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photo.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32766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photo.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5008880" cy="1066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Text &amp; 2 Photos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31521" y="2286000"/>
            <a:ext cx="5008879" cy="3840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A134340-48A6-9CE7-DA6D-6BEFEAFD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4044700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B080-71F1-0E4A-A3E9-CD402CCC3E33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 hasCustomPrompt="1"/>
          </p:nvPr>
        </p:nvSpPr>
        <p:spPr>
          <a:xfrm>
            <a:off x="6096000" y="0"/>
            <a:ext cx="6096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chart.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5008880" cy="1066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Text &amp; Infographic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31521" y="2286000"/>
            <a:ext cx="5008879" cy="38404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DBD5F25-669F-AA46-081F-E02601CF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446513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B72C-AF3A-7845-9AA2-BCB598952EAD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Blank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91A98AE-629A-9F7B-8423-2333D8E6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63708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CCC0-1CA1-AF45-93FD-61B93AF31D13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Blank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57AB615-580F-0C17-5F96-CFE5A0A6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00761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74FB-A90B-F346-9A08-2EC12ACA27E5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Blank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057453B-7686-1CD5-448D-F517116E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636023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3041-08B5-8140-823F-4B55CDB5945E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Dark Blank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5D812C6-571D-9BA5-AD48-A29D670A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51788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96F-A407-644D-BEAA-0283FC9C963D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8"/>
            <a:ext cx="6858000" cy="13255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Dark Blank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7381E59-C802-7BEA-76B7-5463BFAB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467390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9"/>
            <a:ext cx="6858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Two Columns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A15F-AE0A-5542-8D3F-6DB29401F81B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18" y="2286000"/>
            <a:ext cx="10685781" cy="3840480"/>
          </a:xfrm>
        </p:spPr>
        <p:txBody>
          <a:bodyPr numCol="2" spcCol="182880"/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Quo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referrentur</a:t>
            </a:r>
            <a:r>
              <a:rPr lang="en-US" dirty="0"/>
              <a:t> an,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aperiri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et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salutatus</a:t>
            </a:r>
            <a:r>
              <a:rPr lang="en-US" dirty="0"/>
              <a:t>. </a:t>
            </a:r>
            <a:r>
              <a:rPr lang="en-US" dirty="0" err="1"/>
              <a:t>Agam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petentium</a:t>
            </a:r>
            <a:r>
              <a:rPr lang="en-US" dirty="0"/>
              <a:t> no pro, </a:t>
            </a:r>
            <a:r>
              <a:rPr lang="en-US" dirty="0" err="1"/>
              <a:t>atqui</a:t>
            </a:r>
            <a:r>
              <a:rPr lang="en-US" dirty="0"/>
              <a:t> </a:t>
            </a:r>
            <a:r>
              <a:rPr lang="en-US" dirty="0" err="1"/>
              <a:t>explicari</a:t>
            </a:r>
            <a:r>
              <a:rPr lang="en-US" dirty="0"/>
              <a:t> sit ad. Sit ad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mei</a:t>
            </a:r>
            <a:r>
              <a:rPr lang="en-US" dirty="0"/>
              <a:t> </a:t>
            </a:r>
            <a:r>
              <a:rPr lang="en-US" dirty="0" err="1"/>
              <a:t>regione</a:t>
            </a:r>
            <a:r>
              <a:rPr lang="en-US" dirty="0"/>
              <a:t> </a:t>
            </a:r>
            <a:r>
              <a:rPr lang="en-US" dirty="0" err="1"/>
              <a:t>nonumes</a:t>
            </a:r>
            <a:r>
              <a:rPr lang="en-US" dirty="0"/>
              <a:t> </a:t>
            </a:r>
            <a:r>
              <a:rPr lang="en-US" dirty="0" err="1"/>
              <a:t>fabellas</a:t>
            </a:r>
            <a:r>
              <a:rPr lang="en-US" dirty="0"/>
              <a:t> et,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utroque</a:t>
            </a:r>
            <a:r>
              <a:rPr lang="en-US" dirty="0"/>
              <a:t> mea.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ferri</a:t>
            </a:r>
            <a:r>
              <a:rPr lang="en-US" dirty="0"/>
              <a:t> omnium </a:t>
            </a:r>
            <a:r>
              <a:rPr lang="en-US" dirty="0" err="1"/>
              <a:t>utroque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72DEF4-F2DC-9591-AE2A-F4E0560A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14547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FC1-25BD-694F-A8C0-C9C5C8EEA8A7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18" y="2286000"/>
            <a:ext cx="10685781" cy="3840480"/>
          </a:xfrm>
        </p:spPr>
        <p:txBody>
          <a:bodyPr numCol="2" spcCol="182880"/>
          <a:lstStyle>
            <a:lvl1pPr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Quo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referrentur</a:t>
            </a:r>
            <a:r>
              <a:rPr lang="en-US" dirty="0"/>
              <a:t> an,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aperiri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et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salutatus</a:t>
            </a:r>
            <a:r>
              <a:rPr lang="en-US" dirty="0"/>
              <a:t>. </a:t>
            </a:r>
            <a:r>
              <a:rPr lang="en-US" dirty="0" err="1"/>
              <a:t>Agam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petentium</a:t>
            </a:r>
            <a:r>
              <a:rPr lang="en-US" dirty="0"/>
              <a:t> no pro, </a:t>
            </a:r>
            <a:r>
              <a:rPr lang="en-US" dirty="0" err="1"/>
              <a:t>atqui</a:t>
            </a:r>
            <a:r>
              <a:rPr lang="en-US" dirty="0"/>
              <a:t> </a:t>
            </a:r>
            <a:r>
              <a:rPr lang="en-US" dirty="0" err="1"/>
              <a:t>explicari</a:t>
            </a:r>
            <a:r>
              <a:rPr lang="en-US" dirty="0"/>
              <a:t> sit ad. Sit ad </a:t>
            </a:r>
            <a:r>
              <a:rPr lang="en-US" dirty="0" err="1"/>
              <a:t>munere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mei</a:t>
            </a:r>
            <a:r>
              <a:rPr lang="en-US" dirty="0"/>
              <a:t> </a:t>
            </a:r>
            <a:r>
              <a:rPr lang="en-US" dirty="0" err="1"/>
              <a:t>regione</a:t>
            </a:r>
            <a:r>
              <a:rPr lang="en-US" dirty="0"/>
              <a:t> </a:t>
            </a:r>
            <a:r>
              <a:rPr lang="en-US" dirty="0" err="1"/>
              <a:t>nonumes</a:t>
            </a:r>
            <a:r>
              <a:rPr lang="en-US" dirty="0"/>
              <a:t> </a:t>
            </a:r>
            <a:r>
              <a:rPr lang="en-US" dirty="0" err="1"/>
              <a:t>fabellas</a:t>
            </a:r>
            <a:r>
              <a:rPr lang="en-US" dirty="0"/>
              <a:t> et,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utroque</a:t>
            </a:r>
            <a:r>
              <a:rPr lang="en-US" dirty="0"/>
              <a:t> mea.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ferri</a:t>
            </a:r>
            <a:r>
              <a:rPr lang="en-US" dirty="0"/>
              <a:t> omnium </a:t>
            </a:r>
            <a:r>
              <a:rPr lang="en-US" dirty="0" err="1"/>
              <a:t>utroque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Char char="–"/>
              <a:tabLst/>
              <a:defRPr/>
            </a:pPr>
            <a:r>
              <a:rPr lang="en-US" dirty="0"/>
              <a:t>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80219"/>
            <a:ext cx="6858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Two Columns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7418D5B-4762-C895-D5F9-7661CF8D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001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5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C681-541B-F046-AF4D-03EF29E07EB9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2286000"/>
            <a:ext cx="10685779" cy="38404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90104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Images Only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341B7FE-5E87-E8E4-98AD-C1C6FEA3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931419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9B93-B9CB-B242-9B90-E84274AC9555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2286000"/>
            <a:ext cx="10685779" cy="38404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90104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Images Only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812A67-F686-7446-4B2D-17E6BD0E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909525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74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DEB-0BF4-034B-8425-39894391CDD5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520" y="2286000"/>
            <a:ext cx="10685779" cy="384048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3pPr>
            <a:lvl4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4pPr>
            <a:lvl5pPr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/>
              <a:t>Click to insert image.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490104"/>
            <a:ext cx="6858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Images Only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36267" y="6400800"/>
            <a:ext cx="727023" cy="182880"/>
          </a:xfrm>
        </p:spPr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AD414BA-D49E-7003-3897-A91B16CF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628066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19" y="365125"/>
            <a:ext cx="10685779" cy="4605655"/>
          </a:xfrm>
        </p:spPr>
        <p:txBody>
          <a:bodyPr anchor="ctr" anchorCtr="0">
            <a:noAutofit/>
          </a:bodyPr>
          <a:lstStyle>
            <a:lvl1pPr>
              <a:lnSpc>
                <a:spcPts val="65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 </a:t>
            </a:r>
            <a:r>
              <a:rPr lang="en-US" dirty="0" err="1"/>
              <a:t>honestatis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Pro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 ne, ex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837E-012E-594F-A219-BF64C9E84CE6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970780"/>
            <a:ext cx="5181282" cy="881380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 |  Position Title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45E359-AE03-E826-F382-5000FAE2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084658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209280" y="0"/>
            <a:ext cx="39827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820928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79A48A9-8420-6E45-A0FD-EA0EC126847C}" type="datetime4">
              <a:rPr lang="en-US" smtClean="0"/>
              <a:t>September 5, 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1656080"/>
            <a:ext cx="6858000" cy="4175761"/>
          </a:xfrm>
          <a:noFill/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8000" b="1" i="0" baseline="0">
                <a:solidFill>
                  <a:schemeClr val="bg2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763000" y="1270000"/>
            <a:ext cx="2654299" cy="0"/>
          </a:xfrm>
          <a:prstGeom prst="line">
            <a:avLst/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762999" y="791931"/>
            <a:ext cx="2870201" cy="589829"/>
          </a:xfrm>
        </p:spPr>
        <p:txBody>
          <a:bodyPr numCol="1" spcCol="182880"/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accent2"/>
                </a:solidFill>
                <a:latin typeface="Karbon Slab Stencil Bold" charset="0"/>
                <a:ea typeface="Karbon Slab Stencil Bold" charset="0"/>
                <a:cs typeface="Karbon Slab Stencil Bold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Lato" panose="020F0502020204030203" pitchFamily="34" charset="0"/>
              <a:buNone/>
              <a:tabLst/>
              <a:defRPr sz="3400" b="1">
                <a:solidFill>
                  <a:schemeClr val="accent2"/>
                </a:solidFill>
                <a:latin typeface="Karbon Slab Stencil Bold" charset="0"/>
                <a:ea typeface="Karbon Slab Stencil Bold" charset="0"/>
                <a:cs typeface="Karbon Slab Stencil Bold" charset="0"/>
              </a:defRPr>
            </a:lvl2pPr>
          </a:lstStyle>
          <a:p>
            <a:pPr lvl="0"/>
            <a:r>
              <a:rPr lang="en-US"/>
              <a:t>Goals Touched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62998" y="1553931"/>
            <a:ext cx="2870201" cy="4572549"/>
          </a:xfrm>
        </p:spPr>
        <p:txBody>
          <a:bodyPr/>
          <a:lstStyle>
            <a:lvl1pPr>
              <a:defRPr sz="20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Goal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490A695-2080-B566-AE0B-8102E0D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fld id="{8BA4642E-6DFF-3448-8D38-9ECE7611D5E2}" type="datetime4">
              <a:rPr lang="en-US" smtClean="0"/>
              <a:t>September 5, 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1747520"/>
            <a:ext cx="6858000" cy="4175761"/>
          </a:xfrm>
          <a:noFill/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8000" b="1" i="0" baseline="0">
                <a:solidFill>
                  <a:schemeClr val="bg2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763000" y="619211"/>
            <a:ext cx="2654299" cy="49838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7A4183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sz="3400" b="1" dirty="0">
                <a:solidFill>
                  <a:schemeClr val="accent2"/>
                </a:solidFill>
                <a:latin typeface="Karbon Slab Stencil Bold" charset="0"/>
                <a:ea typeface="Karbon Slab Stencil Bold" charset="0"/>
                <a:cs typeface="Karbon Slab Stencil Bold" charset="0"/>
              </a:rPr>
              <a:t>Goals Touched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763000" y="1401531"/>
            <a:ext cx="2654299" cy="303838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7A4183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285750" indent="-285750">
              <a:buFont typeface="Arial" charset="0"/>
              <a:buChar char="•"/>
            </a:pPr>
            <a:r>
              <a:rPr lang="en-US" sz="1800" b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Goal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763000" y="1117600"/>
            <a:ext cx="2654299" cy="0"/>
          </a:xfrm>
          <a:prstGeom prst="line">
            <a:avLst/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6F70517-A7CF-5C67-CCF4-C6A87C8C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F77A-342F-6A46-97DB-471279C47E52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6AA427-54FB-8555-DDFA-25644676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246097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D7F71A-F536-5145-9D6A-5726AFAEF43F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E3D20D-AAEA-46F1-88F4-4FF0702FDA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914401"/>
            <a:ext cx="3162300" cy="797654"/>
          </a:xfrm>
        </p:spPr>
        <p:txBody>
          <a:bodyPr>
            <a:noAutofit/>
          </a:bodyPr>
          <a:lstStyle>
            <a:lvl1pPr>
              <a:defRPr lang="en-US" sz="5000" kern="1200" baseline="0" dirty="0">
                <a:solidFill>
                  <a:schemeClr val="tx2"/>
                </a:solidFill>
                <a:latin typeface="Karbon Slab Stencil Regular" pitchFamily="50" charset="0"/>
                <a:ea typeface="+mj-ea"/>
                <a:cs typeface="+mj-cs"/>
              </a:defRPr>
            </a:lvl1pPr>
          </a:lstStyle>
          <a:p>
            <a:pPr marL="0" lvl="0"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</a:pPr>
            <a:r>
              <a:rPr lang="en-US" dirty="0"/>
              <a:t>Questions?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83299" y="1338628"/>
            <a:ext cx="5333999" cy="25644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400" spc="100"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US: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83298" y="1595073"/>
            <a:ext cx="5334001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Lato Black" panose="020F0A02020204030203" pitchFamily="34" charset="0"/>
              </a:defRPr>
            </a:lvl1pPr>
            <a:lvl2pPr marL="457200" indent="0">
              <a:buNone/>
              <a:defRPr sz="3000">
                <a:latin typeface="Lato Black" panose="020F0A02020204030203" pitchFamily="34" charset="0"/>
              </a:defRPr>
            </a:lvl2pPr>
            <a:lvl3pPr marL="914400" indent="0">
              <a:buNone/>
              <a:defRPr sz="3000">
                <a:latin typeface="Lato Black" panose="020F0A02020204030203" pitchFamily="34" charset="0"/>
              </a:defRPr>
            </a:lvl3pPr>
            <a:lvl4pPr marL="1371600" indent="0">
              <a:buNone/>
              <a:defRPr sz="3000">
                <a:latin typeface="Lato Black" panose="020F0A02020204030203" pitchFamily="34" charset="0"/>
              </a:defRPr>
            </a:lvl4pPr>
            <a:lvl5pPr marL="1828800" indent="0">
              <a:buNone/>
              <a:defRPr sz="3000"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/>
              <a:t>webinars@frontlinetechnologies.com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83299" y="2214928"/>
            <a:ext cx="5333999" cy="256445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400" spc="100"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VISIT US: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083298" y="2471373"/>
            <a:ext cx="5334001" cy="381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Lato Black" panose="020F0A02020204030203" pitchFamily="34" charset="0"/>
              </a:defRPr>
            </a:lvl1pPr>
            <a:lvl2pPr marL="457200" indent="0">
              <a:buNone/>
              <a:defRPr sz="3000">
                <a:latin typeface="Lato Black" panose="020F0A02020204030203" pitchFamily="34" charset="0"/>
              </a:defRPr>
            </a:lvl2pPr>
            <a:lvl3pPr marL="914400" indent="0">
              <a:buNone/>
              <a:defRPr sz="3000">
                <a:latin typeface="Lato Black" panose="020F0A02020204030203" pitchFamily="34" charset="0"/>
              </a:defRPr>
            </a:lvl3pPr>
            <a:lvl4pPr marL="1371600" indent="0">
              <a:buNone/>
              <a:defRPr sz="3000">
                <a:latin typeface="Lato Black" panose="020F0A02020204030203" pitchFamily="34" charset="0"/>
              </a:defRPr>
            </a:lvl4pPr>
            <a:lvl5pPr marL="1828800" indent="0">
              <a:buNone/>
              <a:defRPr sz="3000"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/>
              <a:t>www.frontlinek12.com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091F808-9E9B-95ED-4865-3FEB6526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</a:t>
            </a:r>
            <a:fld id="{F01F522F-58F8-EE46-A1B5-08BF36B961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60756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524000" cy="182880"/>
          </a:xfrm>
        </p:spPr>
        <p:txBody>
          <a:bodyPr/>
          <a:lstStyle/>
          <a:p>
            <a:fld id="{73414BF0-D3BA-A94D-A436-6B13A24301FA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FB2ECCAC-9163-FF44-963C-9D1FD47392EE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77367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691974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2319162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fld id="{230357CD-2A97-3C46-B1FB-BC6E645BFA66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2254F59A-BF8E-784C-8CDE-AB7EBD1FF539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</p:spTree>
    <p:extLst>
      <p:ext uri="{BB962C8B-B14F-4D97-AF65-F5344CB8AC3E}">
        <p14:creationId xmlns:p14="http://schemas.microsoft.com/office/powerpoint/2010/main" val="55380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673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fld id="{9951D91F-4DEE-1745-86FE-F87709EA6E6A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AF83ADAB-61AB-C941-8B7F-FFA8AE789ABE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48387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4" cy="68579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fld id="{A7A6AA2C-21F0-9A4C-B243-FD804BBA72D4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D90B8193-36FC-A745-ACF5-2F30AE67500A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818979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2446167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72665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fld id="{C8E195DC-7567-5546-AD74-F64F761905A1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C0733CDC-A619-8C4D-BB39-45B1399F6CEF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691974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2319162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</p:spTree>
    <p:extLst>
      <p:ext uri="{BB962C8B-B14F-4D97-AF65-F5344CB8AC3E}">
        <p14:creationId xmlns:p14="http://schemas.microsoft.com/office/powerpoint/2010/main" val="134582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" y="0"/>
            <a:ext cx="12191673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/>
          <a:p>
            <a:fld id="{3F139E3D-7AB4-5340-847D-73F55467D11C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4FA33D02-7AE2-124B-BB99-AF062387401E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103636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1671" cy="6857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0" y="6400800"/>
            <a:ext cx="1727200" cy="18288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B96C7936-336B-1048-B186-1261CE14E5E7}" type="datetime4">
              <a:rPr lang="en-US" smtClean="0"/>
              <a:t>September 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2300" y="6400800"/>
            <a:ext cx="2743200" cy="18288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©</a:t>
            </a:r>
            <a:fld id="{436CEE2F-D73C-224F-B0E0-AE285582458E}" type="datetimeyyyy">
              <a:rPr lang="en-US" smtClean="0"/>
              <a:pPr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72300" y="5194300"/>
            <a:ext cx="4470400" cy="1066800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buNone/>
              <a:defRPr sz="1100" spc="100" baseline="0">
                <a:solidFill>
                  <a:schemeClr val="accent4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DATE:		MONTH XX, XXXX</a:t>
            </a:r>
          </a:p>
          <a:p>
            <a:pPr lvl="0"/>
            <a:r>
              <a:rPr lang="en-US" dirty="0"/>
              <a:t>PRESENTED TO:	FIRSTNAME LASTNAME</a:t>
            </a:r>
          </a:p>
          <a:p>
            <a:pPr lvl="0"/>
            <a:r>
              <a:rPr lang="en-US" dirty="0"/>
              <a:t>PRESENTED BY:	FIRSTNAME LASTNAME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972300" y="3568526"/>
            <a:ext cx="4429125" cy="1248984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dirty="0"/>
              <a:t>Click to insert partner logo.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1520" y="1487395"/>
            <a:ext cx="8229600" cy="1544638"/>
          </a:xfrm>
        </p:spPr>
        <p:txBody>
          <a:bodyPr anchor="t" anchorCtr="0">
            <a:noAutofit/>
          </a:bodyPr>
          <a:lstStyle>
            <a:lvl1pPr algn="l">
              <a:lnSpc>
                <a:spcPts val="55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3114583"/>
            <a:ext cx="8229600" cy="101441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spcBef>
                <a:spcPts val="400"/>
              </a:spcBef>
              <a:buNone/>
              <a:defRPr sz="2800">
                <a:solidFill>
                  <a:schemeClr val="accent2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Subhead Optional</a:t>
            </a:r>
          </a:p>
          <a:p>
            <a:r>
              <a:rPr lang="en-US" dirty="0"/>
              <a:t>Second Line Optional</a:t>
            </a:r>
          </a:p>
        </p:txBody>
      </p:sp>
    </p:spTree>
    <p:extLst>
      <p:ext uri="{BB962C8B-B14F-4D97-AF65-F5344CB8AC3E}">
        <p14:creationId xmlns:p14="http://schemas.microsoft.com/office/powerpoint/2010/main" val="66310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85800"/>
            <a:ext cx="68580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One Column Text Header</a:t>
            </a:r>
            <a:br>
              <a:rPr lang="en-US" dirty="0"/>
            </a:br>
            <a:r>
              <a:rPr lang="en-US" dirty="0"/>
              <a:t>Second Line Optional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286000"/>
            <a:ext cx="10685779" cy="384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74720" y="6400800"/>
            <a:ext cx="24384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fld id="{C3061D86-1D85-9E4F-8FD7-C25EAA6D8DDC}" type="datetime4">
              <a:rPr lang="en-US" smtClean="0"/>
              <a:t>September 5,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20" y="6400800"/>
            <a:ext cx="27432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©2018 Frontline Education 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0996" y="6400800"/>
            <a:ext cx="72702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accent3"/>
                </a:solidFill>
                <a:latin typeface="Lato" panose="020F0502020204030203" pitchFamily="34" charset="0"/>
              </a:defRPr>
            </a:lvl1pPr>
          </a:lstStyle>
          <a:p>
            <a:fld id="{BCE3D20D-AAEA-46F1-88F4-4FF0702FDA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49" r:id="rId4"/>
    <p:sldLayoutId id="2147483685" r:id="rId5"/>
    <p:sldLayoutId id="2147483676" r:id="rId6"/>
    <p:sldLayoutId id="2147483680" r:id="rId7"/>
    <p:sldLayoutId id="2147483681" r:id="rId8"/>
    <p:sldLayoutId id="2147483694" r:id="rId9"/>
    <p:sldLayoutId id="2147483696" r:id="rId10"/>
    <p:sldLayoutId id="2147483674" r:id="rId11"/>
    <p:sldLayoutId id="2147483673" r:id="rId12"/>
    <p:sldLayoutId id="2147483686" r:id="rId13"/>
    <p:sldLayoutId id="2147483687" r:id="rId14"/>
    <p:sldLayoutId id="2147483688" r:id="rId15"/>
    <p:sldLayoutId id="2147483689" r:id="rId16"/>
    <p:sldLayoutId id="2147483693" r:id="rId17"/>
    <p:sldLayoutId id="2147483666" r:id="rId18"/>
    <p:sldLayoutId id="2147483667" r:id="rId19"/>
    <p:sldLayoutId id="2147483650" r:id="rId20"/>
    <p:sldLayoutId id="2147483669" r:id="rId21"/>
    <p:sldLayoutId id="2147483670" r:id="rId22"/>
    <p:sldLayoutId id="2147483668" r:id="rId23"/>
    <p:sldLayoutId id="2147483699" r:id="rId24"/>
    <p:sldLayoutId id="2147483700" r:id="rId25"/>
    <p:sldLayoutId id="2147483695" r:id="rId26"/>
    <p:sldLayoutId id="2147483701" r:id="rId27"/>
    <p:sldLayoutId id="2147483672" r:id="rId28"/>
    <p:sldLayoutId id="2147483652" r:id="rId29"/>
    <p:sldLayoutId id="2147483698" r:id="rId30"/>
    <p:sldLayoutId id="2147483697" r:id="rId31"/>
    <p:sldLayoutId id="2147483671" r:id="rId32"/>
    <p:sldLayoutId id="2147483653" r:id="rId33"/>
    <p:sldLayoutId id="2147483705" r:id="rId34"/>
    <p:sldLayoutId id="2147483706" r:id="rId35"/>
    <p:sldLayoutId id="2147483656" r:id="rId36"/>
    <p:sldLayoutId id="2147483654" r:id="rId37"/>
    <p:sldLayoutId id="2147483655" r:id="rId38"/>
  </p:sldLayoutIdLst>
  <p:hf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500" kern="1200" baseline="0">
          <a:solidFill>
            <a:srgbClr val="7A4183"/>
          </a:solidFill>
          <a:latin typeface="Karbon Slab Stencil Regular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Lato" panose="020F0502020204030203" pitchFamily="34" charset="0"/>
        <a:buChar char="–"/>
        <a:defRPr sz="20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B7E7-E962-B74C-9517-B5AB4F1FB5E2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©2023 Frontline Education Confidential &amp; Proprietary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254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39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2D66-B00A-0049-B98F-B8C7B396634E}" type="datetime4">
              <a:rPr lang="en-US" smtClean="0"/>
              <a:t>September 5,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</a:t>
            </a:r>
            <a:fld id="{C66434A6-F8D8-F74F-B731-6EC7C4FFDAA7}" type="datetimeyyyy">
              <a:rPr lang="en-US" smtClean="0"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Section Title One</a:t>
            </a:r>
          </a:p>
          <a:p>
            <a:endParaRPr lang="en-US" dirty="0"/>
          </a:p>
          <a:p>
            <a:r>
              <a:rPr lang="en-US" dirty="0"/>
              <a:t>Section Title Two</a:t>
            </a:r>
          </a:p>
          <a:p>
            <a:endParaRPr lang="en-US" dirty="0"/>
          </a:p>
          <a:p>
            <a:r>
              <a:rPr lang="en-US" dirty="0"/>
              <a:t>Section Title Three</a:t>
            </a:r>
          </a:p>
          <a:p>
            <a:endParaRPr lang="en-US" dirty="0"/>
          </a:p>
          <a:p>
            <a:r>
              <a:rPr lang="en-US" dirty="0"/>
              <a:t>Section Title Four</a:t>
            </a:r>
          </a:p>
          <a:p>
            <a:endParaRPr lang="en-US" dirty="0"/>
          </a:p>
          <a:p>
            <a:r>
              <a:rPr lang="en-US" dirty="0"/>
              <a:t>Section Title Five</a:t>
            </a:r>
          </a:p>
          <a:p>
            <a:endParaRPr lang="en-US" dirty="0"/>
          </a:p>
          <a:p>
            <a:r>
              <a:rPr lang="en-US" dirty="0"/>
              <a:t>Section Title Six</a:t>
            </a:r>
          </a:p>
          <a:p>
            <a:endParaRPr lang="en-US" dirty="0"/>
          </a:p>
          <a:p>
            <a:r>
              <a:rPr lang="en-US" dirty="0"/>
              <a:t>Section Title Seven</a:t>
            </a:r>
          </a:p>
          <a:p>
            <a:endParaRPr lang="en-US" dirty="0"/>
          </a:p>
          <a:p>
            <a:r>
              <a:rPr lang="en-US" dirty="0"/>
              <a:t>Section Title Eight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08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07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1AC0-C75F-C442-B008-35D03DF2EFDE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656284DB-079E-E84F-B03A-ACA013CE0275}" type="datetimeyyyy">
              <a:rPr lang="en-US" smtClean="0"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F87B-D607-034D-B116-335FF5EBB0F4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CE29C19E-8E55-E043-8688-A455E2C25A06}" type="datetimeyyyy">
              <a:rPr lang="en-US" smtClean="0"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5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95A6-C641-0140-8842-D35D3DF39F00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E4954490-0C7B-5144-9EC7-5A5738693579}" type="datetimeyyyy">
              <a:rPr lang="en-US" smtClean="0"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79C-CC81-4646-8CAD-C07CFED44E51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" y="6400800"/>
            <a:ext cx="2743200" cy="182880"/>
          </a:xfrm>
        </p:spPr>
        <p:txBody>
          <a:bodyPr/>
          <a:lstStyle/>
          <a:p>
            <a:r>
              <a:rPr lang="en-US" dirty="0"/>
              <a:t>©</a:t>
            </a:r>
            <a:fld id="{783F8F7F-5739-5D47-8CED-8C792C9FCEFE}" type="datetimeyyyy">
              <a:rPr lang="en-US" smtClean="0"/>
              <a:t>2023</a:t>
            </a:fld>
            <a:r>
              <a:rPr lang="en-US" dirty="0"/>
              <a:t> Frontline Education Confidential &amp; Proprietary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D20D-AAEA-46F1-88F4-4FF0702FDA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6AC6-73B6-E04B-9B8F-61E8C6917F75}" type="datetime4">
              <a:rPr lang="en-US" smtClean="0"/>
              <a:t>September 5,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</a:t>
            </a:r>
            <a:fld id="{F0819E32-DC09-364D-95B3-542CFCF55EF4}" type="datetimeyyyy">
              <a:rPr lang="en-US" smtClean="0"/>
              <a:t>2023</a:t>
            </a:fld>
            <a:r>
              <a:rPr lang="en-US" dirty="0"/>
              <a:t> Frontline Education 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380048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ontline Education">
      <a:dk1>
        <a:srgbClr val="2E4D58"/>
      </a:dk1>
      <a:lt1>
        <a:srgbClr val="FFFFFF"/>
      </a:lt1>
      <a:dk2>
        <a:srgbClr val="7A4183"/>
      </a:dk2>
      <a:lt2>
        <a:srgbClr val="6ECEB2"/>
      </a:lt2>
      <a:accent1>
        <a:srgbClr val="E56A54"/>
      </a:accent1>
      <a:accent2>
        <a:srgbClr val="D0D3D4"/>
      </a:accent2>
      <a:accent3>
        <a:srgbClr val="A2AAAD"/>
      </a:accent3>
      <a:accent4>
        <a:srgbClr val="3F2A56"/>
      </a:accent4>
      <a:accent5>
        <a:srgbClr val="4EC3E0"/>
      </a:accent5>
      <a:accent6>
        <a:srgbClr val="F3DD6D"/>
      </a:accent6>
      <a:hlink>
        <a:srgbClr val="6ECEB2"/>
      </a:hlink>
      <a:folHlink>
        <a:srgbClr val="A2AAA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ntline_Education_PPT-FINAL" id="{90F46DDC-1A10-A84E-B008-2DC10E620782}" vid="{070AF63C-52EE-2242-BD60-F8F0CF571E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4F018BA9BC47478B9CD7A5D94BFA1E" ma:contentTypeVersion="10" ma:contentTypeDescription="Create a new document." ma:contentTypeScope="" ma:versionID="e283f4cadf42b78283b97257b210c335">
  <xsd:schema xmlns:xsd="http://www.w3.org/2001/XMLSchema" xmlns:xs="http://www.w3.org/2001/XMLSchema" xmlns:p="http://schemas.microsoft.com/office/2006/metadata/properties" xmlns:ns1="http://schemas.microsoft.com/sharepoint/v3" xmlns:ns2="eccd0dcd-783a-45e5-b09f-9af4c866040d" xmlns:ns3="d56204e0-4cc4-417a-bc95-87dd688b7851" targetNamespace="http://schemas.microsoft.com/office/2006/metadata/properties" ma:root="true" ma:fieldsID="041aa4df9a61911cb5c5d79c5480ef70" ns1:_="" ns2:_="" ns3:_="">
    <xsd:import namespace="http://schemas.microsoft.com/sharepoint/v3"/>
    <xsd:import namespace="eccd0dcd-783a-45e5-b09f-9af4c866040d"/>
    <xsd:import namespace="d56204e0-4cc4-417a-bc95-87dd688b78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d0dcd-783a-45e5-b09f-9af4c86604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04e0-4cc4-417a-bc95-87dd688b78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35C799C-5D8A-4A5D-9ACE-0AE5D67AB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A3339A-3180-4E94-81B2-52F0037C1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cd0dcd-783a-45e5-b09f-9af4c866040d"/>
    <ds:schemaRef ds:uri="d56204e0-4cc4-417a-bc95-87dd688b78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87A155-141E-4FA3-9F8A-82E46BDC08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Frontline_Education_PPT-FINAL</Template>
  <TotalTime>86</TotalTime>
  <Words>94</Words>
  <Application>Microsoft Macintosh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Lato Black</vt:lpstr>
      <vt:lpstr>Arial</vt:lpstr>
      <vt:lpstr>Karbon Slab Stencil Regular</vt:lpstr>
      <vt:lpstr>Karbon Slab Stencil Bold</vt:lpstr>
      <vt:lpstr>Lato</vt:lpstr>
      <vt:lpstr>Lato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Pope</dc:creator>
  <cp:lastModifiedBy>Jon Pope</cp:lastModifiedBy>
  <cp:revision>17</cp:revision>
  <cp:lastPrinted>2016-05-16T13:12:12Z</cp:lastPrinted>
  <dcterms:created xsi:type="dcterms:W3CDTF">2016-08-02T14:04:34Z</dcterms:created>
  <dcterms:modified xsi:type="dcterms:W3CDTF">2023-09-05T14:35:00Z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0x010100234F018BA9BC47478B9CD7A5D94BFA1E</vt:lpwstr>
  </property>
</Properties>
</file>